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22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BB4D-E540-465B-8BDA-034D08EB700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5CFD-FFF4-4597-9F73-57521E584A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2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BB4D-E540-465B-8BDA-034D08EB700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5CFD-FFF4-4597-9F73-57521E584A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66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BB4D-E540-465B-8BDA-034D08EB700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5CFD-FFF4-4597-9F73-57521E584A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65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BB4D-E540-465B-8BDA-034D08EB700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5CFD-FFF4-4597-9F73-57521E584A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60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BB4D-E540-465B-8BDA-034D08EB700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5CFD-FFF4-4597-9F73-57521E584A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452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BB4D-E540-465B-8BDA-034D08EB700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5CFD-FFF4-4597-9F73-57521E584A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03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BB4D-E540-465B-8BDA-034D08EB700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5CFD-FFF4-4597-9F73-57521E584A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39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BB4D-E540-465B-8BDA-034D08EB700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5CFD-FFF4-4597-9F73-57521E584A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715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BB4D-E540-465B-8BDA-034D08EB700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5CFD-FFF4-4597-9F73-57521E584A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89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BB4D-E540-465B-8BDA-034D08EB700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5CFD-FFF4-4597-9F73-57521E584A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656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BB4D-E540-465B-8BDA-034D08EB700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5CFD-FFF4-4597-9F73-57521E584A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67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BB4D-E540-465B-8BDA-034D08EB700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35CFD-FFF4-4597-9F73-57521E584A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84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0" y="115855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NOC S ANDERDSENEM 2019</a:t>
            </a:r>
            <a:endParaRPr lang="cs-CZ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28954" y="823921"/>
            <a:ext cx="672904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000000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rPr>
              <a:t>Přihlašuji svou dceru / svého syna</a:t>
            </a:r>
            <a:endParaRPr lang="cs-CZ" sz="105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Přímá spojnice 7"/>
          <p:cNvCxnSpPr/>
          <p:nvPr/>
        </p:nvCxnSpPr>
        <p:spPr>
          <a:xfrm flipV="1">
            <a:off x="316523" y="1711569"/>
            <a:ext cx="6084277" cy="11723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/>
        </p:nvSpPr>
        <p:spPr>
          <a:xfrm>
            <a:off x="0" y="1723292"/>
            <a:ext cx="6858000" cy="3478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7005" indent="-168910">
              <a:lnSpc>
                <a:spcPct val="200000"/>
              </a:lnSpc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  <a:latin typeface="Comic Sans MS" panose="030F0702030302020204" pitchFamily="66" charset="0"/>
                <a:ea typeface="Arial" panose="020B0604020202020204" pitchFamily="34" charset="0"/>
                <a:cs typeface="Calibri" panose="020F0502020204030204" pitchFamily="34" charset="0"/>
              </a:rPr>
              <a:t>věk </a:t>
            </a:r>
            <a:r>
              <a:rPr lang="cs-CZ" sz="2400" dirty="0" err="1">
                <a:solidFill>
                  <a:srgbClr val="000000"/>
                </a:solidFill>
                <a:latin typeface="Comic Sans MS" panose="030F0702030302020204" pitchFamily="66" charset="0"/>
                <a:ea typeface="Arial" panose="020B0604020202020204" pitchFamily="34" charset="0"/>
                <a:cs typeface="Calibri" panose="020F0502020204030204" pitchFamily="34" charset="0"/>
              </a:rPr>
              <a:t>dítěte___let</a:t>
            </a:r>
            <a:r>
              <a:rPr lang="cs-CZ" sz="2400" dirty="0">
                <a:solidFill>
                  <a:srgbClr val="000000"/>
                </a:solidFill>
                <a:latin typeface="Comic Sans MS" panose="030F0702030302020204" pitchFamily="66" charset="0"/>
                <a:ea typeface="Arial" panose="020B0604020202020204" pitchFamily="34" charset="0"/>
                <a:cs typeface="Calibri" panose="020F0502020204030204" pitchFamily="34" charset="0"/>
              </a:rPr>
              <a:t> ; </a:t>
            </a:r>
            <a:r>
              <a:rPr lang="cs-CZ" sz="2400" dirty="0" err="1">
                <a:solidFill>
                  <a:srgbClr val="000000"/>
                </a:solidFill>
                <a:latin typeface="Comic Sans MS" panose="030F0702030302020204" pitchFamily="66" charset="0"/>
                <a:ea typeface="Arial" panose="020B0604020202020204" pitchFamily="34" charset="0"/>
                <a:cs typeface="Calibri" panose="020F0502020204030204" pitchFamily="34" charset="0"/>
              </a:rPr>
              <a:t>tel.č.rodičů</a:t>
            </a:r>
            <a:r>
              <a:rPr lang="cs-CZ" sz="2400" dirty="0" smtClean="0">
                <a:solidFill>
                  <a:srgbClr val="000000"/>
                </a:solidFill>
                <a:latin typeface="Comic Sans MS" panose="030F0702030302020204" pitchFamily="66" charset="0"/>
                <a:ea typeface="Arial" panose="020B0604020202020204" pitchFamily="34" charset="0"/>
                <a:cs typeface="Calibri" panose="020F0502020204030204" pitchFamily="34" charset="0"/>
              </a:rPr>
              <a:t>____________</a:t>
            </a:r>
          </a:p>
          <a:p>
            <a:pPr marL="167005" indent="-168910">
              <a:lnSpc>
                <a:spcPct val="200000"/>
              </a:lnSpc>
              <a:spcAft>
                <a:spcPts val="0"/>
              </a:spcAft>
            </a:pPr>
            <a:r>
              <a:rPr lang="cs-CZ" sz="2400" dirty="0" smtClean="0">
                <a:solidFill>
                  <a:srgbClr val="000000"/>
                </a:solidFill>
                <a:latin typeface="Comic Sans MS" panose="030F0702030302020204" pitchFamily="66" charset="0"/>
                <a:ea typeface="Arial" panose="020B0604020202020204" pitchFamily="34" charset="0"/>
                <a:cs typeface="Calibri" panose="020F0502020204030204" pitchFamily="34" charset="0"/>
              </a:rPr>
              <a:t>adresa______________________________</a:t>
            </a:r>
          </a:p>
          <a:p>
            <a:pPr marL="167005" indent="-168910">
              <a:lnSpc>
                <a:spcPct val="200000"/>
              </a:lnSpc>
              <a:spcAft>
                <a:spcPts val="0"/>
              </a:spcAft>
            </a:pPr>
            <a:r>
              <a:rPr lang="cs-CZ" sz="2400" dirty="0" smtClean="0">
                <a:solidFill>
                  <a:srgbClr val="000000"/>
                </a:solidFill>
                <a:latin typeface="Comic Sans MS" panose="030F0702030302020204" pitchFamily="66" charset="0"/>
                <a:ea typeface="Arial" panose="020B0604020202020204" pitchFamily="34" charset="0"/>
                <a:cs typeface="Calibri" panose="020F0502020204030204" pitchFamily="34" charset="0"/>
              </a:rPr>
              <a:t>podpis </a:t>
            </a:r>
            <a:r>
              <a:rPr lang="cs-CZ" sz="2400" dirty="0">
                <a:solidFill>
                  <a:srgbClr val="000000"/>
                </a:solidFill>
                <a:latin typeface="Comic Sans MS" panose="030F0702030302020204" pitchFamily="66" charset="0"/>
                <a:ea typeface="Arial" panose="020B0604020202020204" pitchFamily="34" charset="0"/>
                <a:cs typeface="Calibri" panose="020F0502020204030204" pitchFamily="34" charset="0"/>
              </a:rPr>
              <a:t>rodičů</a:t>
            </a:r>
            <a:r>
              <a:rPr lang="cs-CZ" sz="2400" dirty="0" smtClean="0">
                <a:solidFill>
                  <a:srgbClr val="000000"/>
                </a:solidFill>
                <a:latin typeface="Comic Sans MS" panose="030F0702030302020204" pitchFamily="66" charset="0"/>
                <a:ea typeface="Arial" panose="020B0604020202020204" pitchFamily="34" charset="0"/>
                <a:cs typeface="Calibri" panose="020F0502020204030204" pitchFamily="34" charset="0"/>
              </a:rPr>
              <a:t>_________________________</a:t>
            </a:r>
          </a:p>
          <a:p>
            <a:pPr marL="167005" indent="-168910">
              <a:lnSpc>
                <a:spcPct val="200000"/>
              </a:lnSpc>
              <a:spcAft>
                <a:spcPts val="0"/>
              </a:spcAft>
            </a:pPr>
            <a:endParaRPr lang="cs-CZ" sz="900" dirty="0" smtClean="0">
              <a:solidFill>
                <a:srgbClr val="00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ahoma" panose="020B0604030504040204" pitchFamily="34" charset="0"/>
              </a:rPr>
              <a:t>poznámka___________________________</a:t>
            </a:r>
            <a:endParaRPr lang="cs-CZ" sz="2400" dirty="0" smtClean="0">
              <a:solidFill>
                <a:srgbClr val="00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99160">
              <a:lnSpc>
                <a:spcPct val="107000"/>
              </a:lnSpc>
              <a:spcAft>
                <a:spcPts val="800"/>
              </a:spcAft>
            </a:pPr>
            <a:r>
              <a:rPr lang="cs-CZ" sz="240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ahoma" panose="020B0604030504040204" pitchFamily="34" charset="0"/>
              </a:rPr>
              <a:t>       </a:t>
            </a:r>
            <a:r>
              <a:rPr lang="cs-CZ" sz="160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ahoma" panose="020B0604030504040204" pitchFamily="34" charset="0"/>
              </a:rPr>
              <a:t>(např. alergie na potraviny, léky apod.)   </a:t>
            </a:r>
            <a:endParaRPr lang="cs-CZ" sz="1600" dirty="0">
              <a:solidFill>
                <a:srgbClr val="00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5122831"/>
            <a:ext cx="6858000" cy="398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" indent="-6350">
              <a:lnSpc>
                <a:spcPct val="104000"/>
              </a:lnSpc>
            </a:pPr>
            <a:r>
              <a:rPr lang="cs-CZ" sz="2000" dirty="0" smtClean="0">
                <a:solidFill>
                  <a:srgbClr val="000000"/>
                </a:solidFill>
                <a:latin typeface="Wingdings" panose="05000000000000000000" pitchFamily="2" charset="2"/>
                <a:ea typeface="Wingdings" panose="05000000000000000000" pitchFamily="2" charset="2"/>
                <a:cs typeface="Wingdings" panose="05000000000000000000" pitchFamily="2" charset="2"/>
              </a:rPr>
              <a:t>"</a:t>
            </a: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----------------------</a:t>
            </a:r>
            <a:r>
              <a:rPr lang="cs-CZ" sz="2000" dirty="0" smtClean="0">
                <a:solidFill>
                  <a:srgbClr val="000000"/>
                </a:solidFill>
                <a:latin typeface="Wingdings" panose="05000000000000000000" pitchFamily="2" charset="2"/>
                <a:ea typeface="Wingdings" panose="05000000000000000000" pitchFamily="2" charset="2"/>
                <a:cs typeface="Wingdings" panose="05000000000000000000" pitchFamily="2" charset="2"/>
              </a:rPr>
              <a:t>"</a:t>
            </a: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-----------------------</a:t>
            </a:r>
            <a:r>
              <a:rPr lang="cs-CZ" sz="2000" dirty="0" smtClean="0">
                <a:solidFill>
                  <a:srgbClr val="000000"/>
                </a:solidFill>
                <a:latin typeface="Wingdings" panose="05000000000000000000" pitchFamily="2" charset="2"/>
                <a:ea typeface="Wingdings" panose="05000000000000000000" pitchFamily="2" charset="2"/>
                <a:cs typeface="Wingdings" panose="05000000000000000000" pitchFamily="2" charset="2"/>
              </a:rPr>
              <a:t>"</a:t>
            </a:r>
            <a:r>
              <a:rPr lang="cs-CZ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--------------------</a:t>
            </a:r>
            <a:r>
              <a:rPr lang="cs-CZ" sz="2000" dirty="0" smtClean="0">
                <a:solidFill>
                  <a:srgbClr val="000000"/>
                </a:solidFill>
                <a:latin typeface="Wingdings" panose="05000000000000000000" pitchFamily="2" charset="2"/>
                <a:ea typeface="Wingdings" panose="05000000000000000000" pitchFamily="2" charset="2"/>
                <a:cs typeface="Wingdings" panose="05000000000000000000" pitchFamily="2" charset="2"/>
              </a:rPr>
              <a:t>"</a:t>
            </a:r>
            <a:endParaRPr lang="cs-CZ" sz="20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97168" y="5508100"/>
            <a:ext cx="6060831" cy="21135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latin typeface="Comic Sans MS" panose="030F0702030302020204" pitchFamily="66" charset="0"/>
                <a:ea typeface="Arial" panose="020B0604020202020204" pitchFamily="34" charset="0"/>
                <a:cs typeface="Calibri" panose="020F0502020204030204" pitchFamily="34" charset="0"/>
              </a:rPr>
              <a:t>Začátek: </a:t>
            </a:r>
            <a:r>
              <a:rPr lang="cs-CZ" b="1" u="sng" dirty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Comic Sans MS" panose="030F0702030302020204" pitchFamily="66" charset="0"/>
                <a:ea typeface="Arial" panose="020B0604020202020204" pitchFamily="34" charset="0"/>
                <a:cs typeface="Calibri" panose="020F0502020204030204" pitchFamily="34" charset="0"/>
              </a:rPr>
              <a:t>v pátek 29.března 2019 v 18.00 </a:t>
            </a:r>
            <a:endParaRPr lang="cs-CZ" b="1" u="sng" dirty="0" smtClean="0">
              <a:solidFill>
                <a:srgbClr val="C00000"/>
              </a:solidFill>
              <a:uFill>
                <a:solidFill>
                  <a:srgbClr val="FF0000"/>
                </a:solidFill>
              </a:uFill>
              <a:latin typeface="Comic Sans MS" panose="030F0702030302020204" pitchFamily="66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 smtClean="0">
                <a:solidFill>
                  <a:srgbClr val="000000"/>
                </a:solidFill>
                <a:latin typeface="Comic Sans MS" panose="030F0702030302020204" pitchFamily="66" charset="0"/>
                <a:ea typeface="Arial" panose="020B0604020202020204" pitchFamily="34" charset="0"/>
                <a:cs typeface="Calibri" panose="020F0502020204030204" pitchFamily="34" charset="0"/>
              </a:rPr>
              <a:t>Konec</a:t>
            </a:r>
            <a:r>
              <a:rPr lang="cs-CZ" dirty="0">
                <a:solidFill>
                  <a:srgbClr val="000000"/>
                </a:solidFill>
                <a:latin typeface="Comic Sans MS" panose="030F0702030302020204" pitchFamily="66" charset="0"/>
                <a:ea typeface="Arial" panose="020B0604020202020204" pitchFamily="34" charset="0"/>
                <a:cs typeface="Calibri" panose="020F0502020204030204" pitchFamily="34" charset="0"/>
              </a:rPr>
              <a:t>:   </a:t>
            </a:r>
            <a:r>
              <a:rPr lang="cs-CZ" b="1" dirty="0">
                <a:solidFill>
                  <a:srgbClr val="000000"/>
                </a:solidFill>
                <a:latin typeface="Comic Sans MS" panose="030F0702030302020204" pitchFamily="66" charset="0"/>
                <a:ea typeface="Arial" panose="020B0604020202020204" pitchFamily="34" charset="0"/>
                <a:cs typeface="Calibri" panose="020F0502020204030204" pitchFamily="34" charset="0"/>
              </a:rPr>
              <a:t>v sobotu 30.března 2019 v 8.00 </a:t>
            </a:r>
            <a:endParaRPr lang="cs-CZ" sz="1050" dirty="0" smtClean="0">
              <a:solidFill>
                <a:srgbClr val="00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445" marR="715010" indent="-6350">
              <a:lnSpc>
                <a:spcPct val="104000"/>
              </a:lnSpc>
              <a:spcAft>
                <a:spcPts val="2220"/>
              </a:spcAft>
            </a:pPr>
            <a:r>
              <a:rPr lang="cs-CZ" b="1" u="sng" dirty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Comic Sans MS" panose="030F0702030302020204" pitchFamily="66" charset="0"/>
                <a:ea typeface="Arial" panose="020B0604020202020204" pitchFamily="34" charset="0"/>
                <a:cs typeface="Calibri" panose="020F0502020204030204" pitchFamily="34" charset="0"/>
              </a:rPr>
              <a:t>Pořádá:</a:t>
            </a:r>
            <a:r>
              <a:rPr lang="cs-CZ" b="1" dirty="0">
                <a:solidFill>
                  <a:srgbClr val="C00000"/>
                </a:solidFill>
                <a:latin typeface="Comic Sans MS" panose="030F0702030302020204" pitchFamily="66" charset="0"/>
                <a:ea typeface="Arial" panose="020B0604020202020204" pitchFamily="34" charset="0"/>
                <a:cs typeface="Calibri" panose="020F0502020204030204" pitchFamily="34" charset="0"/>
              </a:rPr>
              <a:t>  Knihovna Kohoutov</a:t>
            </a:r>
            <a:endParaRPr lang="cs-CZ" sz="1050" dirty="0" smtClean="0">
              <a:solidFill>
                <a:srgbClr val="00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445" marR="715010" indent="-6350">
              <a:lnSpc>
                <a:spcPct val="104000"/>
              </a:lnSpc>
              <a:spcAft>
                <a:spcPts val="2220"/>
              </a:spcAft>
            </a:pPr>
            <a:r>
              <a:rPr lang="cs-CZ" b="1" dirty="0">
                <a:solidFill>
                  <a:srgbClr val="000000"/>
                </a:solidFill>
                <a:latin typeface="Comic Sans MS" panose="030F0702030302020204" pitchFamily="66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Comic Sans MS" panose="030F0702030302020204" pitchFamily="66" charset="0"/>
                <a:ea typeface="Arial" panose="020B0604020202020204" pitchFamily="34" charset="0"/>
                <a:cs typeface="Calibri" panose="020F0502020204030204" pitchFamily="34" charset="0"/>
              </a:rPr>
              <a:t>Kontaktní telefon: 734 281 343</a:t>
            </a:r>
            <a:endParaRPr lang="cs-CZ" sz="1050" dirty="0" smtClean="0">
              <a:solidFill>
                <a:srgbClr val="00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445" marR="715010" indent="-6350">
              <a:lnSpc>
                <a:spcPct val="104000"/>
              </a:lnSpc>
              <a:spcAft>
                <a:spcPts val="2220"/>
              </a:spcAft>
            </a:pPr>
            <a:r>
              <a:rPr lang="cs-CZ" dirty="0">
                <a:solidFill>
                  <a:srgbClr val="000000"/>
                </a:solidFill>
                <a:latin typeface="Comic Sans MS" panose="030F0702030302020204" pitchFamily="66" charset="0"/>
                <a:ea typeface="Arial" panose="020B0604020202020204" pitchFamily="34" charset="0"/>
                <a:cs typeface="Calibri" panose="020F0502020204030204" pitchFamily="34" charset="0"/>
              </a:rPr>
              <a:t> Kontaktní osoba: Štěpán Koumar </a:t>
            </a:r>
            <a:endParaRPr lang="cs-CZ" sz="1050" dirty="0">
              <a:solidFill>
                <a:srgbClr val="00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" y="9073676"/>
            <a:ext cx="6857998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latin typeface="Comic Sans MS" panose="030F0702030302020204" pitchFamily="66" charset="0"/>
                <a:ea typeface="Wingdings" panose="05000000000000000000" pitchFamily="2" charset="2"/>
                <a:cs typeface="Wingdings" panose="05000000000000000000" pitchFamily="2" charset="2"/>
              </a:rPr>
              <a:t>Vyplněnou přihlášku odevzdejte v knihovně </a:t>
            </a:r>
            <a:r>
              <a:rPr lang="cs-CZ" dirty="0" smtClean="0">
                <a:solidFill>
                  <a:srgbClr val="000000"/>
                </a:solidFill>
                <a:latin typeface="Comic Sans MS" panose="030F0702030302020204" pitchFamily="66" charset="0"/>
                <a:ea typeface="Wingdings" panose="05000000000000000000" pitchFamily="2" charset="2"/>
                <a:cs typeface="Wingdings" panose="05000000000000000000" pitchFamily="2" charset="2"/>
              </a:rPr>
              <a:t>nebo na </a:t>
            </a:r>
            <a:r>
              <a:rPr lang="cs-CZ" dirty="0">
                <a:solidFill>
                  <a:srgbClr val="000000"/>
                </a:solidFill>
                <a:latin typeface="Comic Sans MS" panose="030F0702030302020204" pitchFamily="66" charset="0"/>
                <a:ea typeface="Wingdings" panose="05000000000000000000" pitchFamily="2" charset="2"/>
                <a:cs typeface="Wingdings" panose="05000000000000000000" pitchFamily="2" charset="2"/>
              </a:rPr>
              <a:t>OÚ Kohoutov, popř. emailem na knihovna@kohoutov.cz</a:t>
            </a:r>
            <a:endParaRPr lang="cs-CZ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28955" y="7820983"/>
            <a:ext cx="67290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u="sng" dirty="0" smtClean="0">
                <a:latin typeface="Comic Sans MS" panose="030F0702030302020204" pitchFamily="66" charset="0"/>
              </a:rPr>
              <a:t>Děti budou potřebovat: </a:t>
            </a:r>
            <a:r>
              <a:rPr lang="cs-CZ" sz="1600" dirty="0" smtClean="0">
                <a:latin typeface="Comic Sans MS" panose="030F0702030302020204" pitchFamily="66" charset="0"/>
              </a:rPr>
              <a:t>spací pytel nebo deku, karimatku, polštářek, ručník, pyžamo, přezůvky, baterku, teplé venkovní oblečení. Nezapomeňte na kartu zdravotní pojišťovny. Večeře i snídaně zajištěna, uvítáme ale buchty apod. ke společné snídani…</a:t>
            </a:r>
            <a:endParaRPr lang="cs-CZ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549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110</Words>
  <Application>Microsoft Office PowerPoint</Application>
  <PresentationFormat>A4 (210 × 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Tahoma</vt:lpstr>
      <vt:lpstr>Wingdings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knihovna</dc:creator>
  <cp:lastModifiedBy>knihovna</cp:lastModifiedBy>
  <cp:revision>4</cp:revision>
  <dcterms:created xsi:type="dcterms:W3CDTF">2019-02-18T14:22:11Z</dcterms:created>
  <dcterms:modified xsi:type="dcterms:W3CDTF">2019-02-18T14:56:45Z</dcterms:modified>
</cp:coreProperties>
</file>